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1" r:id="rId9"/>
    <p:sldId id="260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99AF-7D8D-434E-8B97-B240AD907DA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pourcentages visuels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1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28670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5007" y="19533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9. Quel pourcentage de cet ensemble de jetons est jaune 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7CD6FB-1EEB-44BF-A787-6FCC5BB5B9F9}"/>
                  </a:ext>
                </a:extLst>
              </p:cNvPr>
              <p:cNvSpPr txBox="1"/>
              <p:nvPr/>
            </p:nvSpPr>
            <p:spPr>
              <a:xfrm>
                <a:off x="4038600" y="3048000"/>
                <a:ext cx="4572000" cy="22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Je ne </a:t>
                </a:r>
                <a:r>
                  <a:rPr lang="en-US" dirty="0" err="1"/>
                  <a:t>peux</a:t>
                </a:r>
                <a:r>
                  <a:rPr lang="en-US" dirty="0"/>
                  <a:t> pas changer le d</a:t>
                </a:r>
                <a:r>
                  <a:rPr lang="fr-CA" dirty="0" err="1"/>
                  <a:t>énominateur</a:t>
                </a:r>
                <a:r>
                  <a:rPr lang="fr-CA" dirty="0"/>
                  <a:t> à 100. </a:t>
                </a:r>
              </a:p>
              <a:p>
                <a:r>
                  <a:rPr lang="fr-CA" dirty="0"/>
                  <a:t>Je peux simplifier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Peut</a:t>
                </a:r>
                <a:r>
                  <a:rPr lang="en-US" dirty="0"/>
                  <a:t>-</a:t>
                </a:r>
                <a:r>
                  <a:rPr lang="fr-CA" dirty="0"/>
                  <a:t>être tu vois tout de suite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7CD6FB-1EEB-44BF-A787-6FCC5BB5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4572000" cy="2230995"/>
              </a:xfrm>
              <a:prstGeom prst="rect">
                <a:avLst/>
              </a:prstGeom>
              <a:blipFill>
                <a:blip r:embed="rId3"/>
                <a:stretch>
                  <a:fillRect l="-1200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5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361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685800"/>
            <a:ext cx="461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10. Quel pourcentage de ce rectangle est vert 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7DE382-17F0-431A-94D6-098744241962}"/>
                  </a:ext>
                </a:extLst>
              </p:cNvPr>
              <p:cNvSpPr txBox="1"/>
              <p:nvPr/>
            </p:nvSpPr>
            <p:spPr>
              <a:xfrm>
                <a:off x="1447800" y="5257800"/>
                <a:ext cx="57150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75%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7DE382-17F0-431A-94D6-098744241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57800"/>
                <a:ext cx="5715000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7061" r="15292" b="5730"/>
          <a:stretch/>
        </p:blipFill>
        <p:spPr bwMode="auto">
          <a:xfrm>
            <a:off x="228600" y="76200"/>
            <a:ext cx="4558146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1. Comment pouvez-vous décrire chaque partie de ce motif? (motif = pattern)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CD313-5A67-44AE-8A18-C6799253811C}"/>
              </a:ext>
            </a:extLst>
          </p:cNvPr>
          <p:cNvSpPr txBox="1"/>
          <p:nvPr/>
        </p:nvSpPr>
        <p:spPr>
          <a:xfrm>
            <a:off x="5257800" y="30480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fr-CA" dirty="0"/>
              <a:t>Il y a 100 cases au total, donc je peux les décrire avec des pourcentages</a:t>
            </a:r>
          </a:p>
          <a:p>
            <a:r>
              <a:rPr lang="fr-CA" dirty="0"/>
              <a:t>Vert – 16 %</a:t>
            </a:r>
          </a:p>
          <a:p>
            <a:r>
              <a:rPr lang="fr-CA" dirty="0"/>
              <a:t>Blanc – 24%</a:t>
            </a:r>
          </a:p>
          <a:p>
            <a:r>
              <a:rPr lang="fr-CA" dirty="0"/>
              <a:t>Rouge – 40%</a:t>
            </a:r>
          </a:p>
          <a:p>
            <a:r>
              <a:rPr lang="fr-CA" dirty="0"/>
              <a:t>Bleu – 20 %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0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8"/>
          <a:stretch/>
        </p:blipFill>
        <p:spPr bwMode="auto">
          <a:xfrm>
            <a:off x="1810183" y="304800"/>
            <a:ext cx="5495925" cy="532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6336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2. Il  y a 4 poissons rouges et un poisson arc-en-ciel. Quel est le pourcentage de poissons arc-en-ciel dans l’aquarium 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7E67B-A470-4F04-89AF-9C71F69675CA}"/>
                  </a:ext>
                </a:extLst>
              </p:cNvPr>
              <p:cNvSpPr txBox="1"/>
              <p:nvPr/>
            </p:nvSpPr>
            <p:spPr>
              <a:xfrm>
                <a:off x="5410200" y="5867400"/>
                <a:ext cx="327660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7E67B-A470-4F04-89AF-9C71F6967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67400"/>
                <a:ext cx="327660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9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3. Quel est le pourcentage coloré 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4373"/>
            <a:ext cx="3352800" cy="3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74FA8A-4F2E-4BE9-9EA7-909B6FC332B4}"/>
                  </a:ext>
                </a:extLst>
              </p:cNvPr>
              <p:cNvSpPr txBox="1"/>
              <p:nvPr/>
            </p:nvSpPr>
            <p:spPr>
              <a:xfrm>
                <a:off x="4953000" y="2590800"/>
                <a:ext cx="29718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75%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74FA8A-4F2E-4BE9-9EA7-909B6FC3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2971800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4. Quel est le pourcentage coloré 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2" y="990599"/>
            <a:ext cx="360262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79B25-BEA7-4EDE-9B3A-A1F5E5D6BAB1}"/>
                  </a:ext>
                </a:extLst>
              </p:cNvPr>
              <p:cNvSpPr txBox="1"/>
              <p:nvPr/>
            </p:nvSpPr>
            <p:spPr>
              <a:xfrm>
                <a:off x="4953000" y="2667000"/>
                <a:ext cx="3352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79B25-BEA7-4EDE-9B3A-A1F5E5D6B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667000"/>
                <a:ext cx="33528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9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5. Quel est le pourcentage coloré 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5291"/>
            <a:ext cx="3657600" cy="41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0C09-5EC6-4AC8-AEB8-04E76D8B705C}"/>
                  </a:ext>
                </a:extLst>
              </p:cNvPr>
              <p:cNvSpPr txBox="1"/>
              <p:nvPr/>
            </p:nvSpPr>
            <p:spPr>
              <a:xfrm>
                <a:off x="5029200" y="2590800"/>
                <a:ext cx="281940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60%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0C09-5EC6-4AC8-AEB8-04E76D8B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90800"/>
                <a:ext cx="281940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67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717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6. Quel est le pourcentage coloré 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A9828F-D363-4A40-8BA3-4159221E18CD}"/>
                  </a:ext>
                </a:extLst>
              </p:cNvPr>
              <p:cNvSpPr txBox="1"/>
              <p:nvPr/>
            </p:nvSpPr>
            <p:spPr>
              <a:xfrm>
                <a:off x="3886200" y="2438400"/>
                <a:ext cx="3826046" cy="196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60%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 err="1"/>
                  <a:t>Ou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60%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A9828F-D363-4A40-8BA3-4159221E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38400"/>
                <a:ext cx="3826046" cy="1969835"/>
              </a:xfrm>
              <a:prstGeom prst="rect">
                <a:avLst/>
              </a:prstGeom>
              <a:blipFill>
                <a:blip r:embed="rId3"/>
                <a:stretch>
                  <a:fillRect l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5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7. Quel est le pourcentage coloré 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7"/>
            <a:ext cx="2895600" cy="57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0EE298-DD65-446D-9E29-1C6AA6994B3B}"/>
                  </a:ext>
                </a:extLst>
              </p:cNvPr>
              <p:cNvSpPr txBox="1"/>
              <p:nvPr/>
            </p:nvSpPr>
            <p:spPr>
              <a:xfrm>
                <a:off x="4419600" y="2743200"/>
                <a:ext cx="2895600" cy="196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50%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 err="1"/>
                  <a:t>Ou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0EE298-DD65-446D-9E29-1C6AA6994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43200"/>
                <a:ext cx="2895600" cy="1967911"/>
              </a:xfrm>
              <a:prstGeom prst="rect">
                <a:avLst/>
              </a:prstGeom>
              <a:blipFill>
                <a:blip r:embed="rId3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4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8. Quel est le pourcentage coloré 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887"/>
            <a:ext cx="32004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696A7-3CC4-4C51-8403-4DE5B3DD9C74}"/>
                  </a:ext>
                </a:extLst>
              </p:cNvPr>
              <p:cNvSpPr txBox="1"/>
              <p:nvPr/>
            </p:nvSpPr>
            <p:spPr>
              <a:xfrm>
                <a:off x="4419600" y="3048000"/>
                <a:ext cx="4495800" cy="263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dois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simplifier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parce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que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peux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changer le d</a:t>
                </a:r>
                <a:r>
                  <a:rPr lang="fr-CA" b="0" dirty="0" err="1"/>
                  <a:t>énominateur</a:t>
                </a:r>
                <a:r>
                  <a:rPr lang="fr-CA" b="0" dirty="0"/>
                  <a:t> à 		100.</a:t>
                </a:r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100  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donc</a:t>
                </a:r>
                <a:r>
                  <a:rPr lang="en-US" dirty="0"/>
                  <a:t> 25%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696A7-3CC4-4C51-8403-4DE5B3DD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8000"/>
                <a:ext cx="4495800" cy="2634888"/>
              </a:xfrm>
              <a:prstGeom prst="rect">
                <a:avLst/>
              </a:prstGeom>
              <a:blipFill>
                <a:blip r:embed="rId3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79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266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Les pourcentages visuels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pourcentages visuels</dc:title>
  <dc:creator>Sluyter, Joanna</dc:creator>
  <cp:lastModifiedBy>Sluyter, Joanna</cp:lastModifiedBy>
  <cp:revision>5</cp:revision>
  <dcterms:created xsi:type="dcterms:W3CDTF">2016-03-31T14:57:39Z</dcterms:created>
  <dcterms:modified xsi:type="dcterms:W3CDTF">2020-04-21T17:54:48Z</dcterms:modified>
</cp:coreProperties>
</file>