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1" r:id="rId9"/>
    <p:sldId id="260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99AF-7D8D-434E-8B97-B240AD907DA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4892-B34B-495B-ABC2-61709328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Les pourcentages visuels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28670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5007" y="19533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9. Quel </a:t>
            </a:r>
            <a:r>
              <a:rPr lang="fr-FR" dirty="0"/>
              <a:t>pourcentage de cet ensemble de jetons est jaune 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361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685800"/>
            <a:ext cx="461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10. Quel </a:t>
            </a:r>
            <a:r>
              <a:rPr lang="fr-FR" dirty="0"/>
              <a:t>pourcentage de ce rectangle est vert 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7061" r="15292" b="5730"/>
          <a:stretch/>
        </p:blipFill>
        <p:spPr bwMode="auto">
          <a:xfrm>
            <a:off x="228600" y="76200"/>
            <a:ext cx="4558146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1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1. Comment </a:t>
            </a:r>
            <a:r>
              <a:rPr lang="fr-FR" dirty="0"/>
              <a:t>pouvez-vous décrire chaque partie de ce motif? (motif = pattern)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8"/>
          <a:stretch/>
        </p:blipFill>
        <p:spPr bwMode="auto">
          <a:xfrm>
            <a:off x="1810183" y="304800"/>
            <a:ext cx="5495925" cy="532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6336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2. Il  </a:t>
            </a:r>
            <a:r>
              <a:rPr lang="fr-FR" dirty="0"/>
              <a:t>y a 4 poissons rouges et un poisson arc-en-ciel. Quel est le pourcentage de poissons arc-en-ciel dans l’aquarium </a:t>
            </a:r>
            <a:r>
              <a:rPr lang="fr-FR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3. Quel </a:t>
            </a:r>
            <a:r>
              <a:rPr lang="fr-FR" dirty="0"/>
              <a:t>est le pourcentage coloré 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4373"/>
            <a:ext cx="3352800" cy="3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4. Quel </a:t>
            </a:r>
            <a:r>
              <a:rPr lang="fr-FR" dirty="0"/>
              <a:t>est le pourcentage coloré 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2" y="990599"/>
            <a:ext cx="360262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5. Quel </a:t>
            </a:r>
            <a:r>
              <a:rPr lang="fr-FR" dirty="0"/>
              <a:t>est le pourcentage coloré 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5291"/>
            <a:ext cx="3657600" cy="41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717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6. Quel </a:t>
            </a:r>
            <a:r>
              <a:rPr lang="fr-FR" dirty="0"/>
              <a:t>est le pourcentage coloré 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7. Quel </a:t>
            </a:r>
            <a:r>
              <a:rPr lang="fr-FR" dirty="0"/>
              <a:t>est le pourcentage coloré 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587"/>
            <a:ext cx="2895600" cy="57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828800"/>
            <a:ext cx="344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8. Quel </a:t>
            </a:r>
            <a:r>
              <a:rPr lang="fr-FR" dirty="0"/>
              <a:t>est le pourcentage coloré 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3887"/>
            <a:ext cx="32004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103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 pourcentages visuels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pourcentages visuels</dc:title>
  <dc:creator>Sluyter, Joanna</dc:creator>
  <cp:lastModifiedBy>Sluyter, Joanna</cp:lastModifiedBy>
  <cp:revision>1</cp:revision>
  <dcterms:created xsi:type="dcterms:W3CDTF">2016-03-31T14:57:39Z</dcterms:created>
  <dcterms:modified xsi:type="dcterms:W3CDTF">2018-06-01T20:51:11Z</dcterms:modified>
</cp:coreProperties>
</file>