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68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2B64-4DD9-43F1-AD9B-24EA9D1DC01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D72-9A33-4464-8A18-B1A4AFF4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7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2B64-4DD9-43F1-AD9B-24EA9D1DC01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D72-9A33-4464-8A18-B1A4AFF4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2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2B64-4DD9-43F1-AD9B-24EA9D1DC01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D72-9A33-4464-8A18-B1A4AFF4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1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2B64-4DD9-43F1-AD9B-24EA9D1DC01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D72-9A33-4464-8A18-B1A4AFF4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5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2B64-4DD9-43F1-AD9B-24EA9D1DC01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D72-9A33-4464-8A18-B1A4AFF4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1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2B64-4DD9-43F1-AD9B-24EA9D1DC01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D72-9A33-4464-8A18-B1A4AFF4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4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2B64-4DD9-43F1-AD9B-24EA9D1DC01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D72-9A33-4464-8A18-B1A4AFF4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9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2B64-4DD9-43F1-AD9B-24EA9D1DC01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D72-9A33-4464-8A18-B1A4AFF4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8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2B64-4DD9-43F1-AD9B-24EA9D1DC01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D72-9A33-4464-8A18-B1A4AFF4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4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2B64-4DD9-43F1-AD9B-24EA9D1DC01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D72-9A33-4464-8A18-B1A4AFF4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8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2B64-4DD9-43F1-AD9B-24EA9D1DC01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D72-9A33-4464-8A18-B1A4AFF4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8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52B64-4DD9-43F1-AD9B-24EA9D1DC01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1ED72-9A33-4464-8A18-B1A4AFF4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9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préférences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Nom</a:t>
            </a:r>
          </a:p>
        </p:txBody>
      </p:sp>
    </p:spTree>
    <p:extLst>
      <p:ext uri="{BB962C8B-B14F-4D97-AF65-F5344CB8AC3E}">
        <p14:creationId xmlns:p14="http://schemas.microsoft.com/office/powerpoint/2010/main" val="360042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J’aime</a:t>
            </a:r>
            <a:r>
              <a:rPr lang="en-US" dirty="0"/>
              <a:t>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5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J’aime</a:t>
            </a:r>
            <a:r>
              <a:rPr lang="en-US" dirty="0"/>
              <a:t>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5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J’aime</a:t>
            </a:r>
            <a:r>
              <a:rPr lang="en-US" dirty="0"/>
              <a:t>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8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 </a:t>
            </a:r>
            <a:r>
              <a:rPr lang="en-US" dirty="0" err="1" smtClean="0"/>
              <a:t>n’aime</a:t>
            </a:r>
            <a:r>
              <a:rPr lang="en-US" smtClean="0"/>
              <a:t> pas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7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 </a:t>
            </a:r>
            <a:r>
              <a:rPr lang="en-US" dirty="0" err="1" smtClean="0"/>
              <a:t>n’aime</a:t>
            </a:r>
            <a:r>
              <a:rPr lang="en-US" smtClean="0"/>
              <a:t> pas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17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Mes préférences</vt:lpstr>
      <vt:lpstr>J’aime . </vt:lpstr>
      <vt:lpstr>J’aime . </vt:lpstr>
      <vt:lpstr>J’aime . </vt:lpstr>
      <vt:lpstr>Je n’aime pas .</vt:lpstr>
      <vt:lpstr>Je n’aime pas .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 préférences</dc:title>
  <dc:creator>Sluyter, Joanna</dc:creator>
  <cp:lastModifiedBy>Sluyter, Joanna</cp:lastModifiedBy>
  <cp:revision>11</cp:revision>
  <dcterms:created xsi:type="dcterms:W3CDTF">2013-11-18T23:46:50Z</dcterms:created>
  <dcterms:modified xsi:type="dcterms:W3CDTF">2015-11-18T16:55:07Z</dcterms:modified>
</cp:coreProperties>
</file>