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2B64-4DD9-43F1-AD9B-24EA9D1DC01B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D72-9A33-4464-8A18-B1A4AFF4B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7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2B64-4DD9-43F1-AD9B-24EA9D1DC01B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D72-9A33-4464-8A18-B1A4AFF4B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2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2B64-4DD9-43F1-AD9B-24EA9D1DC01B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D72-9A33-4464-8A18-B1A4AFF4B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1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2B64-4DD9-43F1-AD9B-24EA9D1DC01B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D72-9A33-4464-8A18-B1A4AFF4B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5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2B64-4DD9-43F1-AD9B-24EA9D1DC01B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D72-9A33-4464-8A18-B1A4AFF4B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1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2B64-4DD9-43F1-AD9B-24EA9D1DC01B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D72-9A33-4464-8A18-B1A4AFF4B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4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2B64-4DD9-43F1-AD9B-24EA9D1DC01B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D72-9A33-4464-8A18-B1A4AFF4B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9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2B64-4DD9-43F1-AD9B-24EA9D1DC01B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D72-9A33-4464-8A18-B1A4AFF4B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8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2B64-4DD9-43F1-AD9B-24EA9D1DC01B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D72-9A33-4464-8A18-B1A4AFF4B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4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2B64-4DD9-43F1-AD9B-24EA9D1DC01B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D72-9A33-4464-8A18-B1A4AFF4B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8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2B64-4DD9-43F1-AD9B-24EA9D1DC01B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D72-9A33-4464-8A18-B1A4AFF4B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8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52B64-4DD9-43F1-AD9B-24EA9D1DC01B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1ED72-9A33-4464-8A18-B1A4AFF4B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9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Mes</a:t>
            </a:r>
            <a:r>
              <a:rPr lang="en-US" dirty="0" smtClean="0"/>
              <a:t> </a:t>
            </a:r>
            <a:r>
              <a:rPr lang="en-US" dirty="0" err="1" smtClean="0"/>
              <a:t>préférences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Mme</a:t>
            </a:r>
            <a:r>
              <a:rPr lang="en-US" dirty="0" smtClean="0"/>
              <a:t> Sluyter</a:t>
            </a:r>
          </a:p>
        </p:txBody>
      </p:sp>
    </p:spTree>
    <p:extLst>
      <p:ext uri="{BB962C8B-B14F-4D97-AF65-F5344CB8AC3E}">
        <p14:creationId xmlns:p14="http://schemas.microsoft.com/office/powerpoint/2010/main" val="36004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J’aime</a:t>
            </a:r>
            <a:r>
              <a:rPr lang="en-US" dirty="0" smtClean="0"/>
              <a:t>  la </a:t>
            </a:r>
            <a:r>
              <a:rPr lang="en-US" dirty="0" err="1" smtClean="0"/>
              <a:t>couleur</a:t>
            </a:r>
            <a:r>
              <a:rPr lang="en-US" dirty="0" smtClean="0"/>
              <a:t> turquoise.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1447800"/>
            <a:ext cx="5334000" cy="457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J’aime</a:t>
            </a:r>
            <a:r>
              <a:rPr lang="en-US" dirty="0" smtClean="0"/>
              <a:t> les </a:t>
            </a:r>
            <a:r>
              <a:rPr lang="en-US" dirty="0" err="1" smtClean="0"/>
              <a:t>émissions</a:t>
            </a:r>
            <a:r>
              <a:rPr lang="en-US" dirty="0" smtClean="0"/>
              <a:t> de </a:t>
            </a:r>
            <a:r>
              <a:rPr lang="en-US" dirty="0" err="1" smtClean="0"/>
              <a:t>télé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“Star Trek.”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05000"/>
            <a:ext cx="6123214" cy="3429000"/>
          </a:xfrm>
        </p:spPr>
      </p:pic>
    </p:spTree>
    <p:extLst>
      <p:ext uri="{BB962C8B-B14F-4D97-AF65-F5344CB8AC3E}">
        <p14:creationId xmlns:p14="http://schemas.microsoft.com/office/powerpoint/2010/main" val="13801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J’aime</a:t>
            </a:r>
            <a:r>
              <a:rPr lang="en-US" dirty="0" smtClean="0"/>
              <a:t> les </a:t>
            </a:r>
            <a:r>
              <a:rPr lang="en-US" dirty="0" err="1" smtClean="0"/>
              <a:t>hiboux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51353"/>
            <a:ext cx="5334000" cy="3995351"/>
          </a:xfrm>
        </p:spPr>
      </p:pic>
    </p:spTree>
    <p:extLst>
      <p:ext uri="{BB962C8B-B14F-4D97-AF65-F5344CB8AC3E}">
        <p14:creationId xmlns:p14="http://schemas.microsoft.com/office/powerpoint/2010/main" val="51827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 </a:t>
            </a:r>
            <a:r>
              <a:rPr lang="en-US" dirty="0" err="1" smtClean="0"/>
              <a:t>n’aime</a:t>
            </a:r>
            <a:r>
              <a:rPr lang="en-US" dirty="0" smtClean="0"/>
              <a:t> pas les choux de </a:t>
            </a:r>
            <a:r>
              <a:rPr lang="en-US" dirty="0" err="1" smtClean="0"/>
              <a:t>Bruxelles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52600"/>
            <a:ext cx="5410200" cy="4238701"/>
          </a:xfrm>
        </p:spPr>
      </p:pic>
    </p:spTree>
    <p:extLst>
      <p:ext uri="{BB962C8B-B14F-4D97-AF65-F5344CB8AC3E}">
        <p14:creationId xmlns:p14="http://schemas.microsoft.com/office/powerpoint/2010/main" val="3981279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n’aime</a:t>
            </a:r>
            <a:r>
              <a:rPr lang="en-US" dirty="0" smtClean="0"/>
              <a:t> pas le mini-golf.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7"/>
          <a:stretch/>
        </p:blipFill>
        <p:spPr>
          <a:xfrm>
            <a:off x="1524000" y="1752600"/>
            <a:ext cx="6286500" cy="3888545"/>
          </a:xfrm>
        </p:spPr>
      </p:pic>
    </p:spTree>
    <p:extLst>
      <p:ext uri="{BB962C8B-B14F-4D97-AF65-F5344CB8AC3E}">
        <p14:creationId xmlns:p14="http://schemas.microsoft.com/office/powerpoint/2010/main" val="2979668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n’aime</a:t>
            </a:r>
            <a:r>
              <a:rPr lang="en-US" dirty="0" smtClean="0"/>
              <a:t>  pas  le </a:t>
            </a:r>
            <a:r>
              <a:rPr lang="en-US" dirty="0" err="1" smtClean="0"/>
              <a:t>thé</a:t>
            </a:r>
            <a:r>
              <a:rPr lang="en-US" dirty="0" smtClean="0"/>
              <a:t> au </a:t>
            </a:r>
            <a:r>
              <a:rPr lang="en-US" dirty="0" err="1" smtClean="0"/>
              <a:t>jasmin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5410200" cy="3608604"/>
          </a:xfrm>
        </p:spPr>
      </p:pic>
    </p:spTree>
    <p:extLst>
      <p:ext uri="{BB962C8B-B14F-4D97-AF65-F5344CB8AC3E}">
        <p14:creationId xmlns:p14="http://schemas.microsoft.com/office/powerpoint/2010/main" val="610734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n’aime</a:t>
            </a:r>
            <a:r>
              <a:rPr lang="en-US" dirty="0" smtClean="0"/>
              <a:t> pas les </a:t>
            </a:r>
            <a:r>
              <a:rPr lang="en-US" dirty="0" err="1" smtClean="0"/>
              <a:t>oeufs</a:t>
            </a:r>
            <a:r>
              <a:rPr lang="en-US" dirty="0" smtClean="0"/>
              <a:t> au </a:t>
            </a:r>
            <a:r>
              <a:rPr lang="en-US" dirty="0" err="1" smtClean="0"/>
              <a:t>vinaigre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62189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n’aime</a:t>
            </a:r>
            <a:r>
              <a:rPr lang="en-US" dirty="0" smtClean="0"/>
              <a:t> pas les films </a:t>
            </a:r>
            <a:r>
              <a:rPr lang="en-US" dirty="0" err="1" smtClean="0"/>
              <a:t>d’horreur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81200"/>
            <a:ext cx="5791200" cy="3563815"/>
          </a:xfrm>
        </p:spPr>
      </p:pic>
    </p:spTree>
    <p:extLst>
      <p:ext uri="{BB962C8B-B14F-4D97-AF65-F5344CB8AC3E}">
        <p14:creationId xmlns:p14="http://schemas.microsoft.com/office/powerpoint/2010/main" val="346767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J’aime</a:t>
            </a:r>
            <a:r>
              <a:rPr lang="en-US" dirty="0" smtClean="0"/>
              <a:t> le </a:t>
            </a:r>
            <a:r>
              <a:rPr lang="en-US" dirty="0" err="1" smtClean="0"/>
              <a:t>jeu</a:t>
            </a:r>
            <a:r>
              <a:rPr lang="en-US" dirty="0" smtClean="0"/>
              <a:t> </a:t>
            </a:r>
            <a:r>
              <a:rPr lang="en-US" dirty="0" err="1" smtClean="0"/>
              <a:t>vidéo</a:t>
            </a:r>
            <a:r>
              <a:rPr lang="en-US" dirty="0" smtClean="0"/>
              <a:t> Super Mario 3.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91" y="1309762"/>
            <a:ext cx="5318109" cy="4816401"/>
          </a:xfrm>
        </p:spPr>
      </p:pic>
    </p:spTree>
    <p:extLst>
      <p:ext uri="{BB962C8B-B14F-4D97-AF65-F5344CB8AC3E}">
        <p14:creationId xmlns:p14="http://schemas.microsoft.com/office/powerpoint/2010/main" val="26622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J’aime</a:t>
            </a:r>
            <a:r>
              <a:rPr lang="en-US" dirty="0" smtClean="0"/>
              <a:t> le </a:t>
            </a:r>
            <a:r>
              <a:rPr lang="en-US" dirty="0" err="1" smtClean="0"/>
              <a:t>jardinage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0530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J’aime</a:t>
            </a:r>
            <a:r>
              <a:rPr lang="en-US" dirty="0" smtClean="0"/>
              <a:t> les voyages.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301" y="1524000"/>
            <a:ext cx="5498537" cy="4114800"/>
          </a:xfrm>
        </p:spPr>
      </p:pic>
    </p:spTree>
    <p:extLst>
      <p:ext uri="{BB962C8B-B14F-4D97-AF65-F5344CB8AC3E}">
        <p14:creationId xmlns:p14="http://schemas.microsoft.com/office/powerpoint/2010/main" val="39527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J’aime</a:t>
            </a:r>
            <a:r>
              <a:rPr lang="en-US" dirty="0" smtClean="0"/>
              <a:t> le </a:t>
            </a:r>
            <a:r>
              <a:rPr lang="en-US" dirty="0" err="1" smtClean="0"/>
              <a:t>fromage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27081"/>
            <a:ext cx="3886200" cy="4790414"/>
          </a:xfrm>
        </p:spPr>
      </p:pic>
    </p:spTree>
    <p:extLst>
      <p:ext uri="{BB962C8B-B14F-4D97-AF65-F5344CB8AC3E}">
        <p14:creationId xmlns:p14="http://schemas.microsoft.com/office/powerpoint/2010/main" val="10004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J’aime</a:t>
            </a:r>
            <a:r>
              <a:rPr lang="en-US" dirty="0" smtClean="0"/>
              <a:t> le sauna.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5637528" cy="4222704"/>
          </a:xfrm>
        </p:spPr>
      </p:pic>
    </p:spTree>
    <p:extLst>
      <p:ext uri="{BB962C8B-B14F-4D97-AF65-F5344CB8AC3E}">
        <p14:creationId xmlns:p14="http://schemas.microsoft.com/office/powerpoint/2010/main" val="241891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J’aime</a:t>
            </a:r>
            <a:r>
              <a:rPr lang="en-US" dirty="0" smtClean="0"/>
              <a:t> le badminton.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47742"/>
            <a:ext cx="5867400" cy="4244974"/>
          </a:xfrm>
        </p:spPr>
      </p:pic>
    </p:spTree>
    <p:extLst>
      <p:ext uri="{BB962C8B-B14F-4D97-AF65-F5344CB8AC3E}">
        <p14:creationId xmlns:p14="http://schemas.microsoft.com/office/powerpoint/2010/main" val="26200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J’aime</a:t>
            </a:r>
            <a:r>
              <a:rPr lang="en-US" dirty="0" smtClean="0"/>
              <a:t> le backgammon.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81338"/>
            <a:ext cx="6248400" cy="4158026"/>
          </a:xfrm>
        </p:spPr>
      </p:pic>
    </p:spTree>
    <p:extLst>
      <p:ext uri="{BB962C8B-B14F-4D97-AF65-F5344CB8AC3E}">
        <p14:creationId xmlns:p14="http://schemas.microsoft.com/office/powerpoint/2010/main" val="16515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J’aime</a:t>
            </a:r>
            <a:r>
              <a:rPr lang="en-US" dirty="0" smtClean="0"/>
              <a:t> la </a:t>
            </a:r>
            <a:r>
              <a:rPr lang="en-US" dirty="0" err="1" smtClean="0"/>
              <a:t>musique</a:t>
            </a:r>
            <a:r>
              <a:rPr lang="en-US" dirty="0" smtClean="0"/>
              <a:t> de Joe Walsh.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00982"/>
            <a:ext cx="4495799" cy="4495799"/>
          </a:xfrm>
        </p:spPr>
      </p:pic>
    </p:spTree>
    <p:extLst>
      <p:ext uri="{BB962C8B-B14F-4D97-AF65-F5344CB8AC3E}">
        <p14:creationId xmlns:p14="http://schemas.microsoft.com/office/powerpoint/2010/main" val="22335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94</Words>
  <Application>Microsoft Office PowerPoint</Application>
  <PresentationFormat>On-screen Show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Mes préférences</vt:lpstr>
      <vt:lpstr>J’aime le jeu vidéo Super Mario 3. </vt:lpstr>
      <vt:lpstr>J’aime le jardinage. </vt:lpstr>
      <vt:lpstr>J’aime les voyages. </vt:lpstr>
      <vt:lpstr>J’aime le fromage. </vt:lpstr>
      <vt:lpstr>J’aime le sauna. </vt:lpstr>
      <vt:lpstr>J’aime le badminton. </vt:lpstr>
      <vt:lpstr>J’aime le backgammon. </vt:lpstr>
      <vt:lpstr>J’aime la musique de Joe Walsh. </vt:lpstr>
      <vt:lpstr>J’aime  la couleur turquoise. </vt:lpstr>
      <vt:lpstr>J’aime les émissions de télé  “Star Trek.” </vt:lpstr>
      <vt:lpstr>J’aime les hiboux. </vt:lpstr>
      <vt:lpstr>Je n’aime pas les choux de Bruxelles.</vt:lpstr>
      <vt:lpstr>Je n’aime pas le mini-golf.</vt:lpstr>
      <vt:lpstr>Je n’aime  pas  le thé au jasmin.</vt:lpstr>
      <vt:lpstr>Je n’aime pas les oeufs au vinaigre.</vt:lpstr>
      <vt:lpstr>Je n’aime pas les films d’horreur.</vt:lpstr>
    </vt:vector>
  </TitlesOfParts>
  <Company>School District 67 - Okanagan Skaha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 préférences</dc:title>
  <dc:creator>Sluyter, Joanna</dc:creator>
  <cp:lastModifiedBy>Sluyter, Joanna</cp:lastModifiedBy>
  <cp:revision>9</cp:revision>
  <dcterms:created xsi:type="dcterms:W3CDTF">2013-11-18T23:46:50Z</dcterms:created>
  <dcterms:modified xsi:type="dcterms:W3CDTF">2018-10-22T18:50:52Z</dcterms:modified>
</cp:coreProperties>
</file>